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52" r:id="rId1"/>
  </p:sldMasterIdLst>
  <p:sldIdLst>
    <p:sldId id="256" r:id="rId2"/>
    <p:sldId id="257" r:id="rId3"/>
    <p:sldId id="262" r:id="rId4"/>
    <p:sldId id="258" r:id="rId5"/>
    <p:sldId id="263" r:id="rId6"/>
    <p:sldId id="259" r:id="rId7"/>
    <p:sldId id="260" r:id="rId8"/>
    <p:sldId id="265" r:id="rId9"/>
    <p:sldId id="267" r:id="rId10"/>
    <p:sldId id="264" r:id="rId11"/>
    <p:sldId id="266" r:id="rId12"/>
    <p:sldId id="261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iels Lamers" initials="NL" lastIdx="1" clrIdx="0">
    <p:extLst>
      <p:ext uri="{19B8F6BF-5375-455C-9EA6-DF929625EA0E}">
        <p15:presenceInfo xmlns:p15="http://schemas.microsoft.com/office/powerpoint/2012/main" userId="S-1-5-21-2872887437-2056297528-774259321-12088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Stijl, gemiddeld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Stijl, thema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775DCB02-9BB8-47FD-8907-85C794F793BA}" styleName="Stijl, thema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70" d="100"/>
          <a:sy n="70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16143-E03C-4CFD-AFDC-14E5BDEA754C}" type="datetimeFigureOut">
              <a:rPr lang="en-US" smtClean="0"/>
              <a:t>6/15/2017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052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9FD0C-5451-4CA0-86AF-E70AE3279989}" type="datetimeFigureOut">
              <a:rPr lang="en-US" smtClean="0"/>
              <a:t>6/15/2017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7847162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9FD0C-5451-4CA0-86AF-E70AE3279989}" type="datetimeFigureOut">
              <a:rPr lang="en-US" smtClean="0"/>
              <a:t>6/15/2017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9914479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9FD0C-5451-4CA0-86AF-E70AE3279989}" type="datetimeFigureOut">
              <a:rPr lang="en-US" smtClean="0"/>
              <a:t>6/15/2017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0604175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9FD0C-5451-4CA0-86AF-E70AE3279989}" type="datetimeFigureOut">
              <a:rPr lang="en-US" smtClean="0"/>
              <a:t>6/15/2017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5438895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nl-NL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9FD0C-5451-4CA0-86AF-E70AE3279989}" type="datetimeFigureOut">
              <a:rPr lang="en-US" smtClean="0"/>
              <a:t>6/15/2017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0940105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nl-NL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9FD0C-5451-4CA0-86AF-E70AE3279989}" type="datetimeFigureOut">
              <a:rPr lang="en-US" smtClean="0"/>
              <a:t>6/15/2017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6513051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3E54A-A8CA-48C1-9504-691B58049D29}" type="datetimeFigureOut">
              <a:rPr lang="en-US" smtClean="0"/>
              <a:t>6/15/2017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06305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6C806-BBF7-471C-9527-881CE2266695}" type="datetimeFigureOut">
              <a:rPr lang="en-US" smtClean="0"/>
              <a:t>6/15/2017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0598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94063-DF36-4330-A365-08DA1FA5B7D6}" type="datetimeFigureOut">
              <a:rPr lang="en-US" smtClean="0"/>
              <a:t>6/15/2017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8041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A7C6C-0F39-4D70-8E8D-FE5B9C95FA73}" type="datetimeFigureOut">
              <a:rPr lang="en-US" smtClean="0"/>
              <a:t>6/15/2017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6260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FA4AC-08CC-42CE-BD01-C191750A04EC}" type="datetimeFigureOut">
              <a:rPr lang="en-US" smtClean="0"/>
              <a:t>6/15/2017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3888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7A723-92A7-435B-B681-F25B092FEFEB}" type="datetimeFigureOut">
              <a:rPr lang="en-US" smtClean="0"/>
              <a:t>6/15/2017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3470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0639-886C-4FCF-9EAB-ABB5DA3F3F4A}" type="datetimeFigureOut">
              <a:rPr lang="en-US" smtClean="0"/>
              <a:t>6/15/2017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2071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30651-31F4-45D2-98AE-A2108F41BC07}" type="datetimeFigureOut">
              <a:rPr lang="en-US" smtClean="0"/>
              <a:t>6/15/2017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1863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3789A-C914-4DB1-8815-80B5EC7335C5}" type="datetimeFigureOut">
              <a:rPr lang="en-US" smtClean="0"/>
              <a:t>6/15/2017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5752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440AA-91A0-436F-8FDB-C0F939DCAE21}" type="datetimeFigureOut">
              <a:rPr lang="en-US" smtClean="0"/>
              <a:t>6/15/2017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9607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0E59FD0C-5451-4CA0-86AF-E70AE3279989}" type="datetimeFigureOut">
              <a:rPr lang="en-US" smtClean="0"/>
              <a:t>6/15/2017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FAB73BC-B049-4115-A692-8D63A059BFB8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411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  <p:sldLayoutId id="2147483864" r:id="rId12"/>
    <p:sldLayoutId id="2147483865" r:id="rId13"/>
    <p:sldLayoutId id="2147483866" r:id="rId14"/>
    <p:sldLayoutId id="2147483867" r:id="rId15"/>
    <p:sldLayoutId id="2147483868" r:id="rId16"/>
    <p:sldLayoutId id="2147483869" r:id="rId17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VeVa</a:t>
            </a:r>
            <a:r>
              <a:rPr lang="nl-NL" sz="3600" b="1" dirty="0">
                <a:latin typeface="Arial" panose="020B0604020202020204" pitchFamily="34" charset="0"/>
                <a:cs typeface="Arial" panose="020B0604020202020204" pitchFamily="34" charset="0"/>
              </a:rPr>
              <a:t> GROP</a:t>
            </a:r>
          </a:p>
        </p:txBody>
      </p:sp>
      <p:pic>
        <p:nvPicPr>
          <p:cNvPr id="7" name="Tijdelijke aanduiding voor afbeelding 6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4682" y="1577458"/>
            <a:ext cx="3280974" cy="3941599"/>
          </a:xfrm>
        </p:spPr>
      </p:pic>
      <p:sp>
        <p:nvSpPr>
          <p:cNvPr id="6" name="Tijdelijke aanduiding voor tekst 5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GB" sz="2400" b="1" i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Lesson  – Radio communications in English</a:t>
            </a:r>
          </a:p>
        </p:txBody>
      </p:sp>
      <p:pic>
        <p:nvPicPr>
          <p:cNvPr id="8" name="Picture 2" descr="http://sr.photos3.fotosearch.com/bthumb/CSP/CSP657/k6572535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7060" y="5522231"/>
            <a:ext cx="1335768" cy="1335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62890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824944" y="361681"/>
            <a:ext cx="7978268" cy="1371600"/>
          </a:xfrm>
        </p:spPr>
        <p:txBody>
          <a:bodyPr>
            <a:normAutofit/>
          </a:bodyPr>
          <a:lstStyle/>
          <a:p>
            <a:r>
              <a:rPr lang="nl-NL" sz="3200" b="1" dirty="0" err="1"/>
              <a:t>What</a:t>
            </a:r>
            <a:r>
              <a:rPr lang="nl-NL" sz="3200" b="1" dirty="0"/>
              <a:t> </a:t>
            </a:r>
            <a:r>
              <a:rPr lang="nl-NL" sz="3200" b="1" dirty="0" err="1"/>
              <a:t>if</a:t>
            </a:r>
            <a:r>
              <a:rPr lang="nl-NL" sz="3200" b="1" dirty="0"/>
              <a:t> we </a:t>
            </a:r>
            <a:r>
              <a:rPr lang="nl-NL" sz="3200" b="1" dirty="0" err="1"/>
              <a:t>would</a:t>
            </a:r>
            <a:r>
              <a:rPr lang="nl-NL" sz="3200" b="1" dirty="0"/>
              <a:t> </a:t>
            </a:r>
            <a:r>
              <a:rPr lang="nl-NL" sz="3200" b="1" dirty="0" err="1"/>
              <a:t>find</a:t>
            </a:r>
            <a:r>
              <a:rPr lang="nl-NL" sz="3200" b="1" dirty="0"/>
              <a:t> </a:t>
            </a:r>
            <a:r>
              <a:rPr lang="nl-NL" sz="3200" b="1" u="sng" dirty="0" err="1"/>
              <a:t>this</a:t>
            </a:r>
            <a:r>
              <a:rPr lang="nl-NL" sz="3200" b="1" dirty="0"/>
              <a:t> in </a:t>
            </a:r>
            <a:r>
              <a:rPr lang="nl-NL" sz="3200" b="1" u="sng" dirty="0" err="1"/>
              <a:t>this</a:t>
            </a:r>
            <a:r>
              <a:rPr lang="nl-NL" sz="3200" b="1" dirty="0"/>
              <a:t> classroom?</a:t>
            </a:r>
          </a:p>
        </p:txBody>
      </p:sp>
      <p:pic>
        <p:nvPicPr>
          <p:cNvPr id="6" name="Picture 2" descr="http://sr.photos3.fotosearch.com/bthumb/CSP/CSP657/k6572535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7060" y="5522231"/>
            <a:ext cx="1335768" cy="1335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://s.hswstatic.com/gif/ied-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8967" y="2463345"/>
            <a:ext cx="2696484" cy="3058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70676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72543" y="228600"/>
            <a:ext cx="8053162" cy="1371600"/>
          </a:xfrm>
        </p:spPr>
        <p:txBody>
          <a:bodyPr/>
          <a:lstStyle/>
          <a:p>
            <a:r>
              <a:rPr lang="nl-NL" b="1" dirty="0" err="1"/>
              <a:t>What</a:t>
            </a:r>
            <a:r>
              <a:rPr lang="nl-NL" b="1" dirty="0"/>
              <a:t> </a:t>
            </a:r>
            <a:r>
              <a:rPr lang="nl-NL" b="1" dirty="0" err="1"/>
              <a:t>if</a:t>
            </a:r>
            <a:r>
              <a:rPr lang="nl-NL" b="1" dirty="0"/>
              <a:t> we </a:t>
            </a:r>
            <a:r>
              <a:rPr lang="nl-NL" b="1" dirty="0" err="1"/>
              <a:t>would</a:t>
            </a:r>
            <a:r>
              <a:rPr lang="nl-NL" b="1" dirty="0"/>
              <a:t> </a:t>
            </a:r>
            <a:r>
              <a:rPr lang="nl-NL" b="1" dirty="0" err="1"/>
              <a:t>find</a:t>
            </a:r>
            <a:r>
              <a:rPr lang="nl-NL" b="1" dirty="0"/>
              <a:t> </a:t>
            </a:r>
            <a:r>
              <a:rPr lang="nl-NL" b="1" u="sng" dirty="0" err="1"/>
              <a:t>this</a:t>
            </a:r>
            <a:r>
              <a:rPr lang="nl-NL" b="1" dirty="0"/>
              <a:t> </a:t>
            </a:r>
            <a:r>
              <a:rPr lang="nl-NL" b="1" u="sng" dirty="0"/>
              <a:t>at the </a:t>
            </a:r>
            <a:r>
              <a:rPr lang="nl-NL" b="1" u="sng" dirty="0" err="1"/>
              <a:t>reception</a:t>
            </a:r>
            <a:r>
              <a:rPr lang="nl-NL" b="1" dirty="0"/>
              <a:t>?</a:t>
            </a:r>
            <a:endParaRPr lang="en-GB" dirty="0"/>
          </a:p>
        </p:txBody>
      </p:sp>
      <p:pic>
        <p:nvPicPr>
          <p:cNvPr id="2050" name="Picture 2" descr="http://www.gunsforfilm.com/photo_gallery/OTHER%20WEAPONS%20AND%20GEAR/slides/Rocket%20Launcher,%20RPG-7%20dummy,%20NON%20FIRIN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8374" y="3314698"/>
            <a:ext cx="4381500" cy="3276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77233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sr.photos3.fotosearch.com/bthumb/CSP/CSP657/k6572535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7060" y="5522231"/>
            <a:ext cx="1335768" cy="1335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13465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200" dirty="0" err="1"/>
              <a:t>Today’s</a:t>
            </a:r>
            <a:r>
              <a:rPr lang="nl-NL" sz="3200" dirty="0"/>
              <a:t> </a:t>
            </a:r>
            <a:r>
              <a:rPr lang="nl-NL" sz="3200" dirty="0" err="1"/>
              <a:t>lesson</a:t>
            </a:r>
            <a:r>
              <a:rPr lang="nl-NL" sz="3200" dirty="0"/>
              <a:t> </a:t>
            </a:r>
            <a:r>
              <a:rPr lang="nl-NL" sz="3200" dirty="0" err="1"/>
              <a:t>will</a:t>
            </a:r>
            <a:r>
              <a:rPr lang="nl-NL" sz="3200" dirty="0"/>
              <a:t> </a:t>
            </a:r>
            <a:r>
              <a:rPr lang="nl-NL" sz="3200" dirty="0" err="1"/>
              <a:t>be</a:t>
            </a:r>
            <a:r>
              <a:rPr lang="nl-NL" sz="3200" dirty="0"/>
              <a:t> </a:t>
            </a:r>
            <a:r>
              <a:rPr lang="nl-NL" sz="3200" dirty="0" err="1"/>
              <a:t>about</a:t>
            </a:r>
            <a:r>
              <a:rPr lang="nl-NL" sz="3200" dirty="0"/>
              <a:t> </a:t>
            </a:r>
            <a:r>
              <a:rPr lang="nl-NL" sz="3200" b="1" i="1" dirty="0"/>
              <a:t>radio </a:t>
            </a:r>
            <a:r>
              <a:rPr lang="nl-NL" sz="3200" b="1" i="1" dirty="0" err="1"/>
              <a:t>communications</a:t>
            </a:r>
            <a:endParaRPr lang="nl-NL" sz="3200" b="1" i="1" dirty="0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/>
      </p:sp>
      <p:pic>
        <p:nvPicPr>
          <p:cNvPr id="5" name="Picture 2" descr="http://sr.photos3.fotosearch.com/bthumb/CSP/CSP657/k6572535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7060" y="5522231"/>
            <a:ext cx="1335768" cy="1335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jdelijke aanduiding voor tekst 6"/>
          <p:cNvSpPr>
            <a:spLocks noGrp="1"/>
          </p:cNvSpPr>
          <p:nvPr>
            <p:ph type="body" sz="half" idx="2"/>
          </p:nvPr>
        </p:nvSpPr>
        <p:spPr>
          <a:xfrm>
            <a:off x="1482723" y="3124199"/>
            <a:ext cx="5788933" cy="1828800"/>
          </a:xfrm>
        </p:spPr>
        <p:txBody>
          <a:bodyPr>
            <a:normAutofit/>
          </a:bodyPr>
          <a:lstStyle/>
          <a:p>
            <a:r>
              <a:rPr lang="nl-NL" sz="2400" b="1" i="1" u="sng" dirty="0">
                <a:solidFill>
                  <a:srgbClr val="0070C0"/>
                </a:solidFill>
              </a:rPr>
              <a:t>How </a:t>
            </a:r>
            <a:r>
              <a:rPr lang="nl-NL" sz="2400" b="1" i="1" u="sng" dirty="0" err="1">
                <a:solidFill>
                  <a:srgbClr val="0070C0"/>
                </a:solidFill>
              </a:rPr>
              <a:t>to</a:t>
            </a:r>
            <a:r>
              <a:rPr lang="nl-NL" sz="2400" b="1" i="1" u="sng" dirty="0">
                <a:solidFill>
                  <a:srgbClr val="0070C0"/>
                </a:solidFill>
              </a:rPr>
              <a:t> report </a:t>
            </a:r>
            <a:r>
              <a:rPr lang="nl-NL" sz="2400" b="1" i="1" u="sng" dirty="0" err="1">
                <a:solidFill>
                  <a:srgbClr val="0070C0"/>
                </a:solidFill>
              </a:rPr>
              <a:t>to</a:t>
            </a:r>
            <a:r>
              <a:rPr lang="nl-NL" sz="2400" b="1" i="1" u="sng" dirty="0">
                <a:solidFill>
                  <a:srgbClr val="0070C0"/>
                </a:solidFill>
              </a:rPr>
              <a:t> </a:t>
            </a:r>
            <a:r>
              <a:rPr lang="nl-NL" sz="2400" b="1" i="1" u="sng" dirty="0" err="1">
                <a:solidFill>
                  <a:srgbClr val="0070C0"/>
                </a:solidFill>
              </a:rPr>
              <a:t>your</a:t>
            </a:r>
            <a:r>
              <a:rPr lang="nl-NL" sz="2400" b="1" i="1" u="sng" dirty="0">
                <a:solidFill>
                  <a:srgbClr val="0070C0"/>
                </a:solidFill>
              </a:rPr>
              <a:t> </a:t>
            </a:r>
            <a:r>
              <a:rPr lang="nl-NL" sz="2400" b="1" i="1" u="sng" dirty="0" err="1">
                <a:solidFill>
                  <a:srgbClr val="0070C0"/>
                </a:solidFill>
              </a:rPr>
              <a:t>commander</a:t>
            </a:r>
            <a:r>
              <a:rPr lang="nl-NL" sz="2400" b="1" i="1" u="sng" dirty="0">
                <a:solidFill>
                  <a:srgbClr val="0070C0"/>
                </a:solidFill>
              </a:rPr>
              <a:t> in the field</a:t>
            </a:r>
          </a:p>
        </p:txBody>
      </p:sp>
      <p:sp>
        <p:nvSpPr>
          <p:cNvPr id="9" name="Tekstvak 8"/>
          <p:cNvSpPr txBox="1"/>
          <p:nvPr/>
        </p:nvSpPr>
        <p:spPr>
          <a:xfrm>
            <a:off x="8333220" y="1132115"/>
            <a:ext cx="18038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400" b="1" dirty="0" err="1">
                <a:solidFill>
                  <a:srgbClr val="FF0000"/>
                </a:solidFill>
              </a:rPr>
              <a:t>Why</a:t>
            </a:r>
            <a:r>
              <a:rPr lang="nl-NL" sz="4400" b="1" dirty="0">
                <a:solidFill>
                  <a:srgbClr val="FF0000"/>
                </a:solidFill>
              </a:rPr>
              <a:t>?</a:t>
            </a:r>
            <a:endParaRPr lang="nl-NL" sz="2400" dirty="0"/>
          </a:p>
        </p:txBody>
      </p:sp>
      <p:sp>
        <p:nvSpPr>
          <p:cNvPr id="10" name="PIJL-OMLAAG 9"/>
          <p:cNvSpPr/>
          <p:nvPr/>
        </p:nvSpPr>
        <p:spPr>
          <a:xfrm>
            <a:off x="8794297" y="2119271"/>
            <a:ext cx="881743" cy="1317172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b="1" spc="50">
              <a:ln w="0"/>
              <a:solidFill>
                <a:srgbClr val="FF0000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11" name="Tekstvak 10"/>
          <p:cNvSpPr txBox="1"/>
          <p:nvPr/>
        </p:nvSpPr>
        <p:spPr>
          <a:xfrm>
            <a:off x="7503926" y="3555905"/>
            <a:ext cx="346248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000" b="1" dirty="0">
                <a:solidFill>
                  <a:srgbClr val="FF0000"/>
                </a:solidFill>
              </a:rPr>
              <a:t>PVB</a:t>
            </a:r>
          </a:p>
          <a:p>
            <a:pPr algn="ctr"/>
            <a:r>
              <a:rPr lang="nl-NL" sz="4000" b="1" dirty="0">
                <a:solidFill>
                  <a:srgbClr val="FF0000"/>
                </a:solidFill>
              </a:rPr>
              <a:t>+</a:t>
            </a:r>
          </a:p>
          <a:p>
            <a:pPr algn="ctr"/>
            <a:r>
              <a:rPr lang="nl-NL" sz="4000" b="1" dirty="0">
                <a:solidFill>
                  <a:srgbClr val="FF0000"/>
                </a:solidFill>
              </a:rPr>
              <a:t>Military </a:t>
            </a:r>
            <a:r>
              <a:rPr lang="nl-NL" sz="4000" b="1" dirty="0" err="1">
                <a:solidFill>
                  <a:srgbClr val="FF0000"/>
                </a:solidFill>
              </a:rPr>
              <a:t>future</a:t>
            </a: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951215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5400" dirty="0"/>
              <a:t>The basics: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800" dirty="0" err="1"/>
              <a:t>Checking</a:t>
            </a:r>
            <a:r>
              <a:rPr lang="nl-NL" sz="2800" dirty="0"/>
              <a:t> the radio net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800" dirty="0" err="1"/>
              <a:t>Informing</a:t>
            </a:r>
            <a:r>
              <a:rPr lang="nl-NL" sz="2800" dirty="0"/>
              <a:t> ‘’Romeo’’ of </a:t>
            </a:r>
            <a:r>
              <a:rPr lang="nl-NL" sz="2800" dirty="0" err="1"/>
              <a:t>possible</a:t>
            </a:r>
            <a:r>
              <a:rPr lang="nl-NL" sz="2800" dirty="0"/>
              <a:t> </a:t>
            </a:r>
            <a:r>
              <a:rPr lang="nl-NL" sz="2800" dirty="0" err="1"/>
              <a:t>threats</a:t>
            </a:r>
            <a:endParaRPr lang="nl-NL" sz="2800" dirty="0"/>
          </a:p>
        </p:txBody>
      </p:sp>
      <p:pic>
        <p:nvPicPr>
          <p:cNvPr id="1026" name="Picture 2" descr="http://sr.photos3.fotosearch.com/bthumb/CSP/CSP657/k6572535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7060" y="5522231"/>
            <a:ext cx="1335768" cy="1335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80381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26267" y="281663"/>
            <a:ext cx="7432676" cy="1307376"/>
          </a:xfrm>
        </p:spPr>
        <p:txBody>
          <a:bodyPr/>
          <a:lstStyle/>
          <a:p>
            <a:r>
              <a:rPr lang="nl-NL" b="1" dirty="0"/>
              <a:t>How do </a:t>
            </a:r>
            <a:r>
              <a:rPr lang="nl-NL" b="1" dirty="0" err="1"/>
              <a:t>you</a:t>
            </a:r>
            <a:r>
              <a:rPr lang="nl-NL" b="1" dirty="0"/>
              <a:t> check </a:t>
            </a:r>
            <a:r>
              <a:rPr lang="nl-NL" b="1" dirty="0" err="1"/>
              <a:t>your</a:t>
            </a:r>
            <a:r>
              <a:rPr lang="nl-NL" b="1" dirty="0"/>
              <a:t> radio’s / the radio net?</a:t>
            </a:r>
          </a:p>
        </p:txBody>
      </p:sp>
      <p:sp>
        <p:nvSpPr>
          <p:cNvPr id="6" name="Tekstvak 5"/>
          <p:cNvSpPr txBox="1"/>
          <p:nvPr/>
        </p:nvSpPr>
        <p:spPr>
          <a:xfrm>
            <a:off x="3526971" y="1719034"/>
            <a:ext cx="4767943" cy="733663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Romeo: </a:t>
            </a:r>
            <a:r>
              <a:rPr lang="en-US" dirty="0"/>
              <a:t>Net here Romeo, radio check over.</a:t>
            </a:r>
            <a:endParaRPr lang="nl-NL" dirty="0"/>
          </a:p>
        </p:txBody>
      </p:sp>
      <p:sp>
        <p:nvSpPr>
          <p:cNvPr id="9" name="Tekstvak 8"/>
          <p:cNvSpPr txBox="1"/>
          <p:nvPr/>
        </p:nvSpPr>
        <p:spPr>
          <a:xfrm>
            <a:off x="3526971" y="5705689"/>
            <a:ext cx="3820886" cy="733663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Romeo: </a:t>
            </a:r>
            <a:r>
              <a:rPr lang="en-US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Net here Romeo, out.</a:t>
            </a:r>
            <a:endParaRPr lang="nl-NL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PIJL-LINKS 9"/>
          <p:cNvSpPr/>
          <p:nvPr/>
        </p:nvSpPr>
        <p:spPr>
          <a:xfrm>
            <a:off x="5161971" y="2357821"/>
            <a:ext cx="4943315" cy="772129"/>
          </a:xfrm>
          <a:prstGeom prst="leftArrow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en-US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Alpha:   </a:t>
            </a:r>
            <a:r>
              <a:rPr lang="en-US" b="1" i="1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-Romeo here Alpha, roger over.</a:t>
            </a:r>
            <a:endParaRPr lang="nl-NL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PIJL-LINKS 10"/>
          <p:cNvSpPr/>
          <p:nvPr/>
        </p:nvSpPr>
        <p:spPr>
          <a:xfrm>
            <a:off x="5157177" y="3160148"/>
            <a:ext cx="4955718" cy="772129"/>
          </a:xfrm>
          <a:prstGeom prst="leftArrow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en-US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Bravo:   </a:t>
            </a:r>
            <a:r>
              <a:rPr lang="en-US" b="1" i="1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-Romeo here Bravo, roger over.</a:t>
            </a:r>
            <a:endParaRPr lang="nl-NL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PIJL-LINKS 11"/>
          <p:cNvSpPr/>
          <p:nvPr/>
        </p:nvSpPr>
        <p:spPr>
          <a:xfrm>
            <a:off x="5157177" y="3981096"/>
            <a:ext cx="4944620" cy="772129"/>
          </a:xfrm>
          <a:prstGeom prst="leftArrow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en-US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Charlie: </a:t>
            </a:r>
            <a:r>
              <a:rPr lang="en-US" b="1" i="1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-Romeo here Charlie, roger over.</a:t>
            </a:r>
            <a:endParaRPr lang="nl-NL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PIJL-LINKS 6"/>
          <p:cNvSpPr/>
          <p:nvPr/>
        </p:nvSpPr>
        <p:spPr>
          <a:xfrm>
            <a:off x="5146291" y="4799750"/>
            <a:ext cx="4955718" cy="772129"/>
          </a:xfrm>
          <a:prstGeom prst="leftArrow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468630">
              <a:lnSpc>
                <a:spcPct val="107000"/>
              </a:lnSpc>
              <a:spcAft>
                <a:spcPts val="800"/>
              </a:spcAft>
            </a:pPr>
            <a:r>
              <a:rPr lang="en-US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Delta:    </a:t>
            </a:r>
            <a:r>
              <a:rPr lang="en-US" b="1" i="1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-Romeo here Delta, roger over.</a:t>
            </a:r>
            <a:endParaRPr lang="nl-NL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3" name="Picture 2" descr="http://sr.photos3.fotosearch.com/bthumb/CSP/CSP657/k6572535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7060" y="5522231"/>
            <a:ext cx="1335768" cy="1335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kstvak 13"/>
          <p:cNvSpPr txBox="1"/>
          <p:nvPr/>
        </p:nvSpPr>
        <p:spPr>
          <a:xfrm>
            <a:off x="1526267" y="3517649"/>
            <a:ext cx="2367686" cy="707886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nl-NL" sz="2000" b="1" dirty="0">
                <a:solidFill>
                  <a:schemeClr val="bg1"/>
                </a:solidFill>
              </a:rPr>
              <a:t>ALWAYS ALPHABETICALLY</a:t>
            </a:r>
          </a:p>
        </p:txBody>
      </p:sp>
      <p:cxnSp>
        <p:nvCxnSpPr>
          <p:cNvPr id="16" name="Rechte verbindingslijn met pijl 15"/>
          <p:cNvCxnSpPr/>
          <p:nvPr/>
        </p:nvCxnSpPr>
        <p:spPr>
          <a:xfrm flipV="1">
            <a:off x="3526971" y="2840738"/>
            <a:ext cx="2383971" cy="825414"/>
          </a:xfrm>
          <a:prstGeom prst="straightConnector1">
            <a:avLst/>
          </a:prstGeom>
          <a:ln w="825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echte verbindingslijn met pijl 21"/>
          <p:cNvCxnSpPr/>
          <p:nvPr/>
        </p:nvCxnSpPr>
        <p:spPr>
          <a:xfrm flipV="1">
            <a:off x="3791712" y="3517991"/>
            <a:ext cx="2119230" cy="227845"/>
          </a:xfrm>
          <a:prstGeom prst="straightConnector1">
            <a:avLst/>
          </a:prstGeom>
          <a:ln w="825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echte verbindingslijn met pijl 24"/>
          <p:cNvCxnSpPr/>
          <p:nvPr/>
        </p:nvCxnSpPr>
        <p:spPr>
          <a:xfrm>
            <a:off x="3893953" y="4031520"/>
            <a:ext cx="2016989" cy="288797"/>
          </a:xfrm>
          <a:prstGeom prst="straightConnector1">
            <a:avLst/>
          </a:prstGeom>
          <a:ln w="825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Rechte verbindingslijn met pijl 28"/>
          <p:cNvCxnSpPr/>
          <p:nvPr/>
        </p:nvCxnSpPr>
        <p:spPr>
          <a:xfrm>
            <a:off x="3673292" y="4175783"/>
            <a:ext cx="2142292" cy="966149"/>
          </a:xfrm>
          <a:prstGeom prst="straightConnector1">
            <a:avLst/>
          </a:prstGeom>
          <a:ln w="825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1364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0" grpId="0" animBg="1"/>
      <p:bldP spid="11" grpId="0" animBg="1"/>
      <p:bldP spid="12" grpId="0" animBg="1"/>
      <p:bldP spid="7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014332" y="385222"/>
            <a:ext cx="5426158" cy="1371600"/>
          </a:xfrm>
        </p:spPr>
        <p:txBody>
          <a:bodyPr/>
          <a:lstStyle/>
          <a:p>
            <a:r>
              <a:rPr lang="nl-NL" dirty="0"/>
              <a:t>Report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your</a:t>
            </a:r>
            <a:r>
              <a:rPr lang="nl-NL" dirty="0"/>
              <a:t> </a:t>
            </a:r>
            <a:r>
              <a:rPr lang="nl-NL" dirty="0" err="1"/>
              <a:t>commander</a:t>
            </a:r>
            <a:r>
              <a:rPr lang="nl-NL" dirty="0"/>
              <a:t> </a:t>
            </a:r>
            <a:r>
              <a:rPr lang="nl-NL" dirty="0" err="1"/>
              <a:t>using</a:t>
            </a:r>
            <a:r>
              <a:rPr lang="nl-NL" dirty="0"/>
              <a:t> the </a:t>
            </a:r>
            <a:r>
              <a:rPr lang="nl-NL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‘’ W+H’’ </a:t>
            </a:r>
            <a:r>
              <a:rPr lang="nl-NL" dirty="0"/>
              <a:t>model</a:t>
            </a:r>
          </a:p>
        </p:txBody>
      </p:sp>
      <p:pic>
        <p:nvPicPr>
          <p:cNvPr id="5" name="Picture 2" descr="http://sr.photos3.fotosearch.com/bthumb/CSP/CSP657/k6572535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7060" y="5522231"/>
            <a:ext cx="1335768" cy="1335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5" name="Tabel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3766565"/>
              </p:ext>
            </p:extLst>
          </p:nvPr>
        </p:nvGraphicFramePr>
        <p:xfrm>
          <a:off x="3714677" y="2219521"/>
          <a:ext cx="5990155" cy="3298681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59901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2400" dirty="0"/>
                        <a:t>5 x</a:t>
                      </a:r>
                      <a:r>
                        <a:rPr lang="nl-NL" sz="2400" baseline="0" dirty="0"/>
                        <a:t> W</a:t>
                      </a:r>
                      <a:r>
                        <a:rPr lang="nl-NL" sz="2400" dirty="0"/>
                        <a:t>+H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6921">
                <a:tc>
                  <a:txBody>
                    <a:bodyPr/>
                    <a:lstStyle/>
                    <a:p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l-NL" sz="2400" dirty="0"/>
                    </a:p>
                    <a:p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" name="Rechthoek 7"/>
          <p:cNvSpPr/>
          <p:nvPr/>
        </p:nvSpPr>
        <p:spPr>
          <a:xfrm>
            <a:off x="3755804" y="2723452"/>
            <a:ext cx="18193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b="1" dirty="0" err="1"/>
              <a:t>Who</a:t>
            </a:r>
            <a:r>
              <a:rPr lang="nl-NL" b="1" dirty="0"/>
              <a:t> = ‘</a:t>
            </a:r>
            <a:r>
              <a:rPr lang="nl-NL" dirty="0"/>
              <a:t>’call </a:t>
            </a:r>
            <a:r>
              <a:rPr lang="nl-NL" dirty="0" err="1"/>
              <a:t>sign</a:t>
            </a:r>
            <a:r>
              <a:rPr lang="nl-NL" dirty="0"/>
              <a:t>’’</a:t>
            </a:r>
          </a:p>
        </p:txBody>
      </p:sp>
      <p:sp>
        <p:nvSpPr>
          <p:cNvPr id="9" name="Rechthoek 8"/>
          <p:cNvSpPr/>
          <p:nvPr/>
        </p:nvSpPr>
        <p:spPr>
          <a:xfrm>
            <a:off x="3755804" y="313890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nl-NL" b="1" dirty="0" err="1"/>
              <a:t>What</a:t>
            </a:r>
            <a:r>
              <a:rPr lang="nl-NL" b="1" dirty="0"/>
              <a:t> = ‘</a:t>
            </a:r>
            <a:r>
              <a:rPr lang="nl-NL" dirty="0"/>
              <a:t>’hoofdgroep nummer’’ ‘’subgroep letter’’ ‘’grootte’’ ‘’vorm’’ ‘’kleur’’ ‘’opschrift’’</a:t>
            </a:r>
          </a:p>
        </p:txBody>
      </p:sp>
      <p:sp>
        <p:nvSpPr>
          <p:cNvPr id="10" name="Rechthoek 9"/>
          <p:cNvSpPr/>
          <p:nvPr/>
        </p:nvSpPr>
        <p:spPr>
          <a:xfrm>
            <a:off x="3755804" y="3877482"/>
            <a:ext cx="59768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b="1" dirty="0" err="1"/>
              <a:t>Where</a:t>
            </a:r>
            <a:r>
              <a:rPr lang="nl-NL" b="1" dirty="0"/>
              <a:t> = ‘</a:t>
            </a:r>
            <a:r>
              <a:rPr lang="nl-NL" dirty="0"/>
              <a:t>’coördinaat’’ OF zo duidelijk mogelijke beschrijving</a:t>
            </a:r>
            <a:r>
              <a:rPr lang="nl-NL" b="1" dirty="0"/>
              <a:t>.</a:t>
            </a:r>
            <a:endParaRPr lang="nl-NL" dirty="0"/>
          </a:p>
        </p:txBody>
      </p:sp>
      <p:sp>
        <p:nvSpPr>
          <p:cNvPr id="11" name="Rechthoek 10"/>
          <p:cNvSpPr/>
          <p:nvPr/>
        </p:nvSpPr>
        <p:spPr>
          <a:xfrm>
            <a:off x="3751744" y="4327981"/>
            <a:ext cx="25667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b="1" dirty="0" err="1"/>
              <a:t>When</a:t>
            </a:r>
            <a:r>
              <a:rPr lang="nl-NL" b="1" dirty="0"/>
              <a:t> = </a:t>
            </a:r>
            <a:r>
              <a:rPr lang="nl-NL" dirty="0"/>
              <a:t>datum-tijdgroep</a:t>
            </a:r>
          </a:p>
        </p:txBody>
      </p:sp>
      <p:sp>
        <p:nvSpPr>
          <p:cNvPr id="12" name="Rechthoek 11"/>
          <p:cNvSpPr/>
          <p:nvPr/>
        </p:nvSpPr>
        <p:spPr>
          <a:xfrm>
            <a:off x="3751744" y="4789369"/>
            <a:ext cx="54604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b="1" dirty="0"/>
              <a:t>How = </a:t>
            </a:r>
            <a:r>
              <a:rPr lang="nl-NL" dirty="0"/>
              <a:t>contactpersoon benaderingsroute en markering </a:t>
            </a:r>
          </a:p>
        </p:txBody>
      </p:sp>
    </p:spTree>
    <p:extLst>
      <p:ext uri="{BB962C8B-B14F-4D97-AF65-F5344CB8AC3E}">
        <p14:creationId xmlns:p14="http://schemas.microsoft.com/office/powerpoint/2010/main" val="995907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014332" y="385222"/>
            <a:ext cx="5426158" cy="1371600"/>
          </a:xfrm>
        </p:spPr>
        <p:txBody>
          <a:bodyPr/>
          <a:lstStyle/>
          <a:p>
            <a:r>
              <a:rPr lang="nl-NL" dirty="0"/>
              <a:t>Report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your</a:t>
            </a:r>
            <a:r>
              <a:rPr lang="nl-NL" dirty="0"/>
              <a:t> </a:t>
            </a:r>
            <a:r>
              <a:rPr lang="nl-NL" dirty="0" err="1"/>
              <a:t>commander</a:t>
            </a:r>
            <a:r>
              <a:rPr lang="nl-NL" dirty="0"/>
              <a:t> </a:t>
            </a:r>
            <a:r>
              <a:rPr lang="nl-NL" dirty="0" err="1"/>
              <a:t>using</a:t>
            </a:r>
            <a:r>
              <a:rPr lang="nl-NL" dirty="0"/>
              <a:t> the </a:t>
            </a:r>
            <a:r>
              <a:rPr lang="nl-NL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‘’</a:t>
            </a:r>
            <a:r>
              <a:rPr lang="nl-NL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nl-NL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W+H’’ </a:t>
            </a:r>
            <a:r>
              <a:rPr lang="nl-NL" dirty="0"/>
              <a:t>model</a:t>
            </a:r>
          </a:p>
        </p:txBody>
      </p:sp>
      <p:pic>
        <p:nvPicPr>
          <p:cNvPr id="5" name="Picture 2" descr="http://sr.photos3.fotosearch.com/bthumb/CSP/CSP657/k6572535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7060" y="5522231"/>
            <a:ext cx="1335768" cy="1335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5" name="Tabel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701593"/>
              </p:ext>
            </p:extLst>
          </p:nvPr>
        </p:nvGraphicFramePr>
        <p:xfrm>
          <a:off x="361877" y="1864631"/>
          <a:ext cx="10745034" cy="3298681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59901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548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2400" dirty="0"/>
                        <a:t>5 x</a:t>
                      </a:r>
                      <a:r>
                        <a:rPr lang="nl-NL" sz="2400" baseline="0" dirty="0"/>
                        <a:t> W</a:t>
                      </a:r>
                      <a:r>
                        <a:rPr lang="nl-NL" sz="2400" dirty="0"/>
                        <a:t>+H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400" dirty="0" err="1"/>
                        <a:t>Example</a:t>
                      </a:r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6921">
                <a:tc>
                  <a:txBody>
                    <a:bodyPr/>
                    <a:lstStyle/>
                    <a:p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l-NL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l-NL" sz="2400" dirty="0"/>
                    </a:p>
                    <a:p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" name="Rechthoek 7"/>
          <p:cNvSpPr/>
          <p:nvPr/>
        </p:nvSpPr>
        <p:spPr>
          <a:xfrm>
            <a:off x="366428" y="2345500"/>
            <a:ext cx="18193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b="1" dirty="0" err="1"/>
              <a:t>Who</a:t>
            </a:r>
            <a:r>
              <a:rPr lang="nl-NL" b="1" dirty="0"/>
              <a:t> = ‘</a:t>
            </a:r>
            <a:r>
              <a:rPr lang="nl-NL" dirty="0"/>
              <a:t>’call </a:t>
            </a:r>
            <a:r>
              <a:rPr lang="nl-NL" dirty="0" err="1"/>
              <a:t>sign</a:t>
            </a:r>
            <a:r>
              <a:rPr lang="nl-NL" dirty="0"/>
              <a:t>’’</a:t>
            </a:r>
          </a:p>
        </p:txBody>
      </p:sp>
      <p:sp>
        <p:nvSpPr>
          <p:cNvPr id="9" name="Rechthoek 8"/>
          <p:cNvSpPr/>
          <p:nvPr/>
        </p:nvSpPr>
        <p:spPr>
          <a:xfrm>
            <a:off x="366428" y="2760954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nl-NL" b="1" dirty="0" err="1"/>
              <a:t>What</a:t>
            </a:r>
            <a:r>
              <a:rPr lang="nl-NL" b="1" dirty="0"/>
              <a:t> = ‘</a:t>
            </a:r>
            <a:r>
              <a:rPr lang="nl-NL" dirty="0"/>
              <a:t>’hoofdgroep nummer’’ ‘’subgroep letter’’ ‘’grootte’’ ‘’vorm’’ ‘’kleur’’ ‘’opschrift’’</a:t>
            </a:r>
          </a:p>
        </p:txBody>
      </p:sp>
      <p:sp>
        <p:nvSpPr>
          <p:cNvPr id="10" name="Rechthoek 9"/>
          <p:cNvSpPr/>
          <p:nvPr/>
        </p:nvSpPr>
        <p:spPr>
          <a:xfrm>
            <a:off x="366428" y="3499530"/>
            <a:ext cx="59768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b="1" dirty="0" err="1"/>
              <a:t>Where</a:t>
            </a:r>
            <a:r>
              <a:rPr lang="nl-NL" b="1" dirty="0"/>
              <a:t> = ‘</a:t>
            </a:r>
            <a:r>
              <a:rPr lang="nl-NL" dirty="0"/>
              <a:t>’coördinaat’’ OF zo duidelijk mogelijke beschrijving</a:t>
            </a:r>
            <a:r>
              <a:rPr lang="nl-NL" b="1" dirty="0"/>
              <a:t>.</a:t>
            </a:r>
            <a:endParaRPr lang="nl-NL" dirty="0"/>
          </a:p>
        </p:txBody>
      </p:sp>
      <p:sp>
        <p:nvSpPr>
          <p:cNvPr id="11" name="Rechthoek 10"/>
          <p:cNvSpPr/>
          <p:nvPr/>
        </p:nvSpPr>
        <p:spPr>
          <a:xfrm>
            <a:off x="362368" y="3950029"/>
            <a:ext cx="25667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b="1" dirty="0" err="1"/>
              <a:t>When</a:t>
            </a:r>
            <a:r>
              <a:rPr lang="nl-NL" b="1" dirty="0"/>
              <a:t> = </a:t>
            </a:r>
            <a:r>
              <a:rPr lang="nl-NL" dirty="0"/>
              <a:t>datum-tijdgroep</a:t>
            </a:r>
          </a:p>
        </p:txBody>
      </p:sp>
      <p:sp>
        <p:nvSpPr>
          <p:cNvPr id="14" name="Rechthoek 13"/>
          <p:cNvSpPr/>
          <p:nvPr/>
        </p:nvSpPr>
        <p:spPr>
          <a:xfrm>
            <a:off x="6343257" y="2345500"/>
            <a:ext cx="46977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Alpha</a:t>
            </a: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Romeo, here Alpha, urgent message over</a:t>
            </a:r>
            <a:endParaRPr lang="nl-NL" dirty="0"/>
          </a:p>
        </p:txBody>
      </p:sp>
      <p:sp>
        <p:nvSpPr>
          <p:cNvPr id="12" name="Rechthoek 11"/>
          <p:cNvSpPr/>
          <p:nvPr/>
        </p:nvSpPr>
        <p:spPr>
          <a:xfrm>
            <a:off x="362368" y="4411417"/>
            <a:ext cx="54604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b="1" dirty="0"/>
              <a:t>How = </a:t>
            </a:r>
            <a:r>
              <a:rPr lang="nl-NL" dirty="0"/>
              <a:t>contactpersoon benaderingsroute en markering </a:t>
            </a:r>
          </a:p>
        </p:txBody>
      </p:sp>
      <p:sp>
        <p:nvSpPr>
          <p:cNvPr id="17" name="Rechthoek 16"/>
          <p:cNvSpPr/>
          <p:nvPr/>
        </p:nvSpPr>
        <p:spPr>
          <a:xfrm>
            <a:off x="6343257" y="3453833"/>
            <a:ext cx="36926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Alpha</a:t>
            </a: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 Location is 31U GT 03802580 </a:t>
            </a:r>
            <a:endParaRPr lang="nl-NL" dirty="0"/>
          </a:p>
        </p:txBody>
      </p:sp>
      <p:sp>
        <p:nvSpPr>
          <p:cNvPr id="18" name="Rechthoek 17"/>
          <p:cNvSpPr/>
          <p:nvPr/>
        </p:nvSpPr>
        <p:spPr>
          <a:xfrm>
            <a:off x="6343257" y="3901941"/>
            <a:ext cx="30110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Alpha: </a:t>
            </a: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time is 270900ANOV15</a:t>
            </a:r>
            <a:endParaRPr lang="nl-NL" dirty="0"/>
          </a:p>
        </p:txBody>
      </p:sp>
      <p:sp>
        <p:nvSpPr>
          <p:cNvPr id="19" name="Rechthoek 18"/>
          <p:cNvSpPr/>
          <p:nvPr/>
        </p:nvSpPr>
        <p:spPr>
          <a:xfrm>
            <a:off x="6343257" y="4350049"/>
            <a:ext cx="46485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Alpha: </a:t>
            </a: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Alpha on location, Approach from south, </a:t>
            </a:r>
          </a:p>
          <a:p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marked with red-white ribbon.</a:t>
            </a:r>
            <a:endParaRPr lang="nl-NL" dirty="0"/>
          </a:p>
        </p:txBody>
      </p:sp>
      <p:sp>
        <p:nvSpPr>
          <p:cNvPr id="20" name="Rechthoek 19"/>
          <p:cNvSpPr/>
          <p:nvPr/>
        </p:nvSpPr>
        <p:spPr>
          <a:xfrm>
            <a:off x="6392490" y="2760954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Alpha</a:t>
            </a: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i="1" dirty="0">
                <a:solidFill>
                  <a:schemeClr val="dk1"/>
                </a:solidFill>
              </a:rPr>
              <a:t>Here Alpha, Anti – tank mine, 4F, </a:t>
            </a:r>
          </a:p>
          <a:p>
            <a:r>
              <a:rPr lang="en-US" i="1" dirty="0">
                <a:solidFill>
                  <a:schemeClr val="dk1"/>
                </a:solidFill>
              </a:rPr>
              <a:t>40 centimeters, green, no markings.</a:t>
            </a:r>
            <a:endParaRPr lang="nl-NL" sz="2400" dirty="0"/>
          </a:p>
        </p:txBody>
      </p:sp>
      <p:pic>
        <p:nvPicPr>
          <p:cNvPr id="22" name="Afbeelding 21" descr="http://img3.wikia.nocookie.net/__cb20090607234550/crysis/images/9/9a/Mine_1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7858" y="5075156"/>
            <a:ext cx="3068174" cy="178284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63100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4" grpId="0"/>
      <p:bldP spid="12" grpId="0"/>
      <p:bldP spid="17" grpId="0"/>
      <p:bldP spid="18" grpId="0"/>
      <p:bldP spid="19" grpId="0"/>
      <p:bldP spid="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Tijdelijke aanduiding voor afbeelding 5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157" b="6157"/>
          <a:stretch>
            <a:fillRect/>
          </a:stretch>
        </p:blipFill>
        <p:spPr>
          <a:xfrm>
            <a:off x="2492828" y="767350"/>
            <a:ext cx="8376603" cy="5157962"/>
          </a:xfrm>
        </p:spPr>
      </p:pic>
      <p:pic>
        <p:nvPicPr>
          <p:cNvPr id="5" name="Picture 2" descr="http://sr.photos3.fotosearch.com/bthumb/CSP/CSP657/k6572535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7060" y="5522231"/>
            <a:ext cx="1335768" cy="1335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84639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07136" y="2514600"/>
            <a:ext cx="7022592" cy="1371600"/>
          </a:xfrm>
        </p:spPr>
        <p:txBody>
          <a:bodyPr>
            <a:noAutofit/>
          </a:bodyPr>
          <a:lstStyle/>
          <a:p>
            <a:r>
              <a:rPr lang="nl-NL" sz="8800" b="1" i="1" dirty="0">
                <a:latin typeface="Stencil" panose="040409050D0802020404" pitchFamily="82" charset="0"/>
              </a:rPr>
              <a:t>YOUR TURN</a:t>
            </a:r>
          </a:p>
        </p:txBody>
      </p:sp>
      <p:pic>
        <p:nvPicPr>
          <p:cNvPr id="6" name="Tijdelijke aanduiding voor afbeelding 5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4" r="514"/>
          <a:stretch>
            <a:fillRect/>
          </a:stretch>
        </p:blipFill>
        <p:spPr/>
      </p:pic>
      <p:pic>
        <p:nvPicPr>
          <p:cNvPr id="5" name="Picture 2" descr="http://sr.photos3.fotosearch.com/bthumb/CSP/CSP657/k6572535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7060" y="5522231"/>
            <a:ext cx="1335768" cy="1335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05291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06972" y="657895"/>
            <a:ext cx="5426158" cy="1371600"/>
          </a:xfrm>
        </p:spPr>
        <p:txBody>
          <a:bodyPr/>
          <a:lstStyle/>
          <a:p>
            <a:r>
              <a:rPr lang="nl-NL" dirty="0" err="1"/>
              <a:t>What</a:t>
            </a:r>
            <a:r>
              <a:rPr lang="nl-NL" dirty="0"/>
              <a:t> </a:t>
            </a:r>
            <a:r>
              <a:rPr lang="nl-NL" dirty="0" err="1"/>
              <a:t>if</a:t>
            </a:r>
            <a:r>
              <a:rPr lang="nl-NL" dirty="0"/>
              <a:t> we </a:t>
            </a:r>
            <a:r>
              <a:rPr lang="nl-NL" dirty="0" err="1"/>
              <a:t>would</a:t>
            </a:r>
            <a:r>
              <a:rPr lang="nl-NL" dirty="0"/>
              <a:t> </a:t>
            </a:r>
            <a:r>
              <a:rPr lang="nl-NL" dirty="0" err="1"/>
              <a:t>find</a:t>
            </a:r>
            <a:r>
              <a:rPr lang="nl-NL" dirty="0"/>
              <a:t> </a:t>
            </a:r>
            <a:r>
              <a:rPr lang="nl-NL" b="1" dirty="0" err="1"/>
              <a:t>this</a:t>
            </a:r>
            <a:r>
              <a:rPr lang="nl-NL" b="1" dirty="0"/>
              <a:t> object </a:t>
            </a:r>
            <a:r>
              <a:rPr lang="nl-NL" dirty="0"/>
              <a:t>in </a:t>
            </a:r>
            <a:r>
              <a:rPr lang="nl-NL" dirty="0" err="1"/>
              <a:t>the</a:t>
            </a:r>
            <a:r>
              <a:rPr lang="nl-NL" dirty="0"/>
              <a:t> </a:t>
            </a:r>
            <a:r>
              <a:rPr lang="nl-NL" dirty="0" err="1"/>
              <a:t>school’s</a:t>
            </a:r>
            <a:r>
              <a:rPr lang="nl-NL" dirty="0"/>
              <a:t> parking lot?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1026" name="Picture 2" descr="https://www.awm.gov.au/images/collection/items/ACCNUM_SCREEN/RELAWM4096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1045" y="2868767"/>
            <a:ext cx="7736525" cy="2707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://sr.photos3.fotosearch.com/bthumb/CSP/CSP657/k6572535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7060" y="5522231"/>
            <a:ext cx="1335768" cy="1335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7750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Gro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474</TotalTime>
  <Words>331</Words>
  <Application>Microsoft Office PowerPoint</Application>
  <PresentationFormat>Breedbeeld</PresentationFormat>
  <Paragraphs>45</Paragraphs>
  <Slides>12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8" baseType="lpstr">
      <vt:lpstr>Arial</vt:lpstr>
      <vt:lpstr>Calibri</vt:lpstr>
      <vt:lpstr>Corbel</vt:lpstr>
      <vt:lpstr>Stencil</vt:lpstr>
      <vt:lpstr>Times New Roman</vt:lpstr>
      <vt:lpstr>Parallax</vt:lpstr>
      <vt:lpstr>VeVa GROP</vt:lpstr>
      <vt:lpstr>Today’s lesson will be about radio communications</vt:lpstr>
      <vt:lpstr>The basics:</vt:lpstr>
      <vt:lpstr>How do you check your radio’s / the radio net?</vt:lpstr>
      <vt:lpstr>Report to your commander using the ‘’ W+H’’ model</vt:lpstr>
      <vt:lpstr>Report to your commander using the ‘’4  W+H’’ model</vt:lpstr>
      <vt:lpstr>PowerPoint-presentatie</vt:lpstr>
      <vt:lpstr>YOUR TURN</vt:lpstr>
      <vt:lpstr>What if we would find this object in the school’s parking lot?</vt:lpstr>
      <vt:lpstr>What if we would find this in this classroom?</vt:lpstr>
      <vt:lpstr>What if we would find this at the reception?</vt:lpstr>
      <vt:lpstr>PowerPoint-presentatie</vt:lpstr>
    </vt:vector>
  </TitlesOfParts>
  <Company>ROC Nijmegen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VeVa GROP - Praktijkoefendagen</dc:title>
  <dc:creator>Niels Lamers</dc:creator>
  <cp:lastModifiedBy>Rob Mengerink</cp:lastModifiedBy>
  <cp:revision>22</cp:revision>
  <dcterms:created xsi:type="dcterms:W3CDTF">2014-11-14T10:21:28Z</dcterms:created>
  <dcterms:modified xsi:type="dcterms:W3CDTF">2017-06-15T14:54:59Z</dcterms:modified>
</cp:coreProperties>
</file>